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0FE9E-F89F-42C9-9069-0C835FB9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C4F11F-8094-4150-A72C-777AE523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AED4-8AC9-40AD-BE23-67CD7FEE9DAF}" type="datetimeFigureOut">
              <a:rPr lang="th-TH" smtClean="0"/>
              <a:t>/5/817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78BDA9-0DF7-4085-882F-C7493B4F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0D578D-6EE1-4FDB-A053-D5E9CE40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DC59-4E10-494E-943A-833DADBB9D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053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C13925-B4E8-470D-ACF9-5A636DC9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16D55A-8979-4D27-B22A-A0610443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61999A-5A13-4358-A501-7E7E0051E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AED4-8AC9-40AD-BE23-67CD7FEE9DAF}" type="datetimeFigureOut">
              <a:rPr lang="th-TH" smtClean="0"/>
              <a:t>/5/817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DC26E-5720-434A-9AB2-A7AA0A35E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BF65EA-9400-4C04-B375-4E246D626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DC59-4E10-494E-943A-833DADBB9D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16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2AAAC26-E6F9-40E1-B360-DEDA0323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F6BA77-CC46-42B5-AA70-B389DEF687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5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69A02B3-D56F-4574-99F9-8273086B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054E8C-5B12-48B5-B1C7-F14B9FD998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331E815-E219-4DD2-A5F9-D21B50D0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27A0DB-FE05-435A-A052-9C87222976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17899A6-59E0-4DCD-8002-20B1750A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188573-A5EA-4AAB-93B6-222C458CC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5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8B80C9F-6F37-4229-A070-D89B812B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6BC6C3-80B4-4E4A-A00F-C342325E6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9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130057B-ACC4-4A66-A3A8-8FCB9ECB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1875B1-7B91-4291-B926-FADDDE8CDA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4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7DF54A2-5135-4F2E-9DA0-9D346556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C03E6D-DA93-4DF1-8BBF-72C530760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720FA4C-1CE6-416D-832A-F9992EAD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814386-8DFB-419A-9B8F-CAE98D0741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77A92DD-2F90-4C23-B58D-BEC025CE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E079CF-A36E-476E-9919-3F8427873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2496A58-08D4-442E-BB32-9CC2BC0D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3355E5-65D5-4A92-AD75-BD0914BA7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359A337-954E-4D4D-AE7D-F86CA04F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4E7130-0A23-4589-83DF-7C83C382A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Emachines</dc:creator>
  <cp:lastModifiedBy>Friedrich 'Sam' Fauma</cp:lastModifiedBy>
  <cp:revision>1</cp:revision>
  <dcterms:created xsi:type="dcterms:W3CDTF">2017-08-05T03:54:59Z</dcterms:created>
  <dcterms:modified xsi:type="dcterms:W3CDTF">2017-08-05T04:00:06Z</dcterms:modified>
</cp:coreProperties>
</file>