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0" r:id="rId10"/>
    <p:sldId id="261" r:id="rId11"/>
    <p:sldId id="262" r:id="rId12"/>
    <p:sldId id="263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5199-35EA-4470-A401-C63F1D529E69}" type="datetimeFigureOut">
              <a:rPr lang="en-GB" smtClean="0"/>
              <a:t>9/9/2016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DCEF-F287-469A-A415-EAA934C7B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08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5199-35EA-4470-A401-C63F1D529E69}" type="datetimeFigureOut">
              <a:rPr lang="en-GB" smtClean="0"/>
              <a:t>9/9/2016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DCEF-F287-469A-A415-EAA934C7B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35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5199-35EA-4470-A401-C63F1D529E69}" type="datetimeFigureOut">
              <a:rPr lang="en-GB" smtClean="0"/>
              <a:t>9/9/2016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DCEF-F287-469A-A415-EAA934C7B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82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5199-35EA-4470-A401-C63F1D529E69}" type="datetimeFigureOut">
              <a:rPr lang="en-GB" smtClean="0"/>
              <a:t>9/9/2016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DCEF-F287-469A-A415-EAA934C7B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5199-35EA-4470-A401-C63F1D529E69}" type="datetimeFigureOut">
              <a:rPr lang="en-GB" smtClean="0"/>
              <a:t>9/9/2016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DCEF-F287-469A-A415-EAA934C7B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15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5199-35EA-4470-A401-C63F1D529E69}" type="datetimeFigureOut">
              <a:rPr lang="en-GB" smtClean="0"/>
              <a:t>9/9/2016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DCEF-F287-469A-A415-EAA934C7B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7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5199-35EA-4470-A401-C63F1D529E69}" type="datetimeFigureOut">
              <a:rPr lang="en-GB" smtClean="0"/>
              <a:t>9/9/2016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DCEF-F287-469A-A415-EAA934C7B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86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5199-35EA-4470-A401-C63F1D529E69}" type="datetimeFigureOut">
              <a:rPr lang="en-GB" smtClean="0"/>
              <a:t>9/9/2016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DCEF-F287-469A-A415-EAA934C7B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99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5199-35EA-4470-A401-C63F1D529E69}" type="datetimeFigureOut">
              <a:rPr lang="en-GB" smtClean="0"/>
              <a:t>9/9/2016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DCEF-F287-469A-A415-EAA934C7B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22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5199-35EA-4470-A401-C63F1D529E69}" type="datetimeFigureOut">
              <a:rPr lang="en-GB" smtClean="0"/>
              <a:t>9/9/2016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DCEF-F287-469A-A415-EAA934C7B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14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5199-35EA-4470-A401-C63F1D529E69}" type="datetimeFigureOut">
              <a:rPr lang="en-GB" smtClean="0"/>
              <a:t>9/9/2016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DCEF-F287-469A-A415-EAA934C7B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89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85199-35EA-4470-A401-C63F1D529E69}" type="datetimeFigureOut">
              <a:rPr lang="en-GB" smtClean="0"/>
              <a:t>9/9/2016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1DCEF-F287-469A-A415-EAA934C7B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48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วิธีปรับปรุงข้อมูลของโรทาแรคท์ก่อนสมัคร </a:t>
            </a:r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My Rotary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GB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596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6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1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66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403" y="253218"/>
            <a:ext cx="10515600" cy="6316394"/>
          </a:xfrm>
        </p:spPr>
        <p:txBody>
          <a:bodyPr>
            <a:normAutofit lnSpcReduction="10000"/>
          </a:bodyPr>
          <a:lstStyle/>
          <a:p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หลังจากส่งเรื่องไปที่โรตารีสากล รอเวลาที่โรตารีสากลจะรับรายงานและอัพเดรดข้อมูลให้ </a:t>
            </a:r>
          </a:p>
          <a:p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หลังจากนั้น นายกสโมสรโรทาแรคท์ ก็จะสามารถสร้างบัญชี 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My Rotary 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</a:p>
          <a:p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 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My Rotary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นายกสโมสรโรทาแรคท์ต้องอัพเดรด หรือยืนยันข้อมูลสโมสรและสมาชิก รวมถึงรายงานชื่อนายกรับเลือก ก่อนวันที่ 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30 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มิถุนายน</a:t>
            </a:r>
          </a:p>
          <a:p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สโมสรโรทาแรคท์ที่ไม่ทำตามข้อกำหนดนี้ มีแนวโน้มที่จะถูกระงับหรือเอาชื่อออกจาการเป็นสมาชิก</a:t>
            </a:r>
          </a:p>
          <a:p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การสร้างบัญชี 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My Rotary 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สร้างแบบเดียวกับโรแทเรียน ทุกประการ</a:t>
            </a:r>
          </a:p>
          <a:p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สามารถเข้าไปกรอกเป้าหมายได้ใน 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Rotary Club Central</a:t>
            </a:r>
            <a:endParaRPr lang="en-GB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36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สโมสรอุปถัมภ์ เข้าไปที่ 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Rotary Club Central – Club View – Service – Report 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ดูที่ 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Club Report 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จะเห็น </a:t>
            </a:r>
            <a:r>
              <a:rPr lang="en-GB" dirty="0"/>
              <a:t>listing of club-sponsored organizations </a:t>
            </a:r>
            <a:endParaRPr lang="th-TH" dirty="0"/>
          </a:p>
          <a:p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ให้คลิ้กที่ </a:t>
            </a:r>
            <a:r>
              <a:rPr lang="en-GB" sz="4000" dirty="0"/>
              <a:t>listing of club-sponsored organizations</a:t>
            </a:r>
            <a:r>
              <a:rPr lang="th-TH" sz="4000" dirty="0"/>
              <a:t> จะเห็นหน้าจอในสไลด์ถัดไป</a:t>
            </a:r>
            <a:endParaRPr lang="en-GB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208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2939" y="4003576"/>
            <a:ext cx="98861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จะเห็นว่าถ้าไม่มีรายการ แสดงว่าไม่มีการอุปถัมภ์สโมสรโรทาแรคท์ </a:t>
            </a:r>
          </a:p>
          <a:p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ถ้ามีรายการ ให้ดูเทอมของนายกโรทาแรคท์ว่าเป็นเทอมปัจจุบันหรือไม่</a:t>
            </a:r>
          </a:p>
          <a:p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ถ้าไม่ใช่ ต้องอัพเดรดชื่อนายกสโมสรโรทาแรคท์ ก่อนที่จะดำเนินการการสมัคร 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My Rotary 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endParaRPr lang="en-GB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669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ในกรณีไม่มีรายการ แสดงว่าไม่มีการอุปถัมภ์สโมสรโรทาแรคท์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สโมสรอาจเคยอุปถัมภ์สโมสรโรทาแรคท์ แต่ปล่อยให้ถูก 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Terminate 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ถ้าต้องการอุปถัมภ์ต่อ ต้อง ดาวโหลด </a:t>
            </a:r>
            <a:r>
              <a:rPr lang="en-GB" dirty="0"/>
              <a:t>ROTARACT CLUB CERTIFICATION FORM 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และกรอกข้อมูลเหมือนการก่อตั้งสโมสรใหม่ ส่งไปที่ โรตารีสากล</a:t>
            </a:r>
          </a:p>
          <a:p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สโมสรที่อยากก่อตั้งใหม่ เช่นเดียวกัน ดาวโหลด </a:t>
            </a:r>
            <a:r>
              <a:rPr lang="en-GB" sz="4000" dirty="0"/>
              <a:t>ROTARACT CLUB CERTIFICATION FORM 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และกรอกข้อมูลส่งไปที่ โรตารีสากล</a:t>
            </a:r>
            <a:endParaRPr lang="en-GB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359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ในกรณี ที่จะอัพเดรดชื่อนายกสโมสรโรทาแรคท์ ก่อนที่จะดำเนินการการสมัคร </a:t>
            </a:r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My Rotary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เข้าไปใน 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My Rotary – take action – sponsor a </a:t>
            </a:r>
            <a:r>
              <a:rPr lang="en-US" sz="4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Rotaract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club – tools – Update your club and membership data  </a:t>
            </a:r>
            <a:endParaRPr lang="th-TH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 ถ้าหาไม่เจอ ให้พิมพ์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Online update form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ในช่อง 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Search</a:t>
            </a:r>
          </a:p>
          <a:p>
            <a:endParaRPr lang="en-GB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519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0508565" y="1690688"/>
            <a:ext cx="92567" cy="574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269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2648" y="1225460"/>
            <a:ext cx="6289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ให้ดาวโหลดไฟล์ 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How to update </a:t>
            </a:r>
            <a:r>
              <a:rPr lang="en-US" sz="3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Rotaract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and Interact club information</a:t>
            </a:r>
            <a:endParaRPr lang="en-GB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364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8080" y="3474720"/>
            <a:ext cx="3940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ให้คลิ้กที่ 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online update form</a:t>
            </a:r>
            <a:endParaRPr lang="en-GB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994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1"/>
            <a:ext cx="12192000" cy="6854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8117" y="3428999"/>
            <a:ext cx="4673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กรอกข้อมูลให้สมบูรณ์ แล้ว 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Submit</a:t>
            </a:r>
            <a:endParaRPr lang="en-GB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7533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370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Browallia New</vt:lpstr>
      <vt:lpstr>Calibri</vt:lpstr>
      <vt:lpstr>Calibri Light</vt:lpstr>
      <vt:lpstr>Cordia New</vt:lpstr>
      <vt:lpstr>Office Theme</vt:lpstr>
      <vt:lpstr>วิธีปรับปรุงข้อมูลของโรทาแรคท์ก่อนสมัคร My Rotary </vt:lpstr>
      <vt:lpstr>PowerPoint Presentation</vt:lpstr>
      <vt:lpstr>PowerPoint Presentation</vt:lpstr>
      <vt:lpstr>ในกรณีไม่มีรายการ แสดงว่าไม่มีการอุปถัมภ์สโมสรโรทาแรคท์</vt:lpstr>
      <vt:lpstr>ในกรณี ที่จะอัพเดรดชื่อนายกสโมสรโรทาแรคท์ ก่อนที่จะดำเนินการการสมัคร My Rotary ได้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วิธีปรับปรุงข้อมูลของโรทาแรคท์ </dc:title>
  <dc:creator>Wichai Maneewacharakiet</dc:creator>
  <cp:lastModifiedBy>Wichai Maneewacharakiet</cp:lastModifiedBy>
  <cp:revision>14</cp:revision>
  <dcterms:created xsi:type="dcterms:W3CDTF">2016-09-09T07:18:02Z</dcterms:created>
  <dcterms:modified xsi:type="dcterms:W3CDTF">2016-09-09T08:23:45Z</dcterms:modified>
</cp:coreProperties>
</file>